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1" r:id="rId1"/>
  </p:sldMasterIdLst>
  <p:notesMasterIdLst>
    <p:notesMasterId r:id="rId3"/>
  </p:notesMasterIdLst>
  <p:sldIdLst>
    <p:sldId id="270" r:id="rId2"/>
  </p:sldIdLst>
  <p:sldSz cx="32918400" cy="4389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el Mackey" initials="MM" lastIdx="1" clrIdx="0">
    <p:extLst>
      <p:ext uri="{19B8F6BF-5375-455C-9EA6-DF929625EA0E}">
        <p15:presenceInfo xmlns:p15="http://schemas.microsoft.com/office/powerpoint/2012/main" userId="S::C10MJM1@mail.niu.edu::476bd0d3-7c69-4de7-9a5f-7b7cc5c439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102E"/>
    <a:srgbClr val="BF5700"/>
    <a:srgbClr val="C92235"/>
    <a:srgbClr val="C00000"/>
    <a:srgbClr val="AB1500"/>
    <a:srgbClr val="017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85"/>
    <p:restoredTop sz="93865"/>
  </p:normalViewPr>
  <p:slideViewPr>
    <p:cSldViewPr snapToGrid="0" snapToObjects="1" showGuides="1">
      <p:cViewPr varScale="1">
        <p:scale>
          <a:sx n="50" d="100"/>
          <a:sy n="50" d="100"/>
        </p:scale>
        <p:origin x="160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6BBDD9-1938-BF48-B8EB-23F736B24C3A}" type="datetimeFigureOut">
              <a:rPr lang="en-US" smtClean="0"/>
              <a:t>2/15/23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FB3E6-5B1C-DA4C-AC46-D726F69DE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33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3370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66739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0109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33478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66848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00217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33587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66956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0FB3E6-5B1C-DA4C-AC46-D726F69DE6A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97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662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073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0"/>
            <a:ext cx="7098030" cy="37195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0"/>
            <a:ext cx="20882610" cy="37195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21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90212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5607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7509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79950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82966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72577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52804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6065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2021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7460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4898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5676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3"/>
            <a:ext cx="28392120" cy="1825751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3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244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0"/>
            <a:ext cx="28392120" cy="8483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3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0"/>
            <a:ext cx="13926024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10759443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6032480"/>
            <a:ext cx="13994608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2/15/23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863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2/15/23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962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2/15/23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486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0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635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0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217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2/15/23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E83345-B69B-B589-129E-04B2DC5346B4}"/>
              </a:ext>
            </a:extLst>
          </p:cNvPr>
          <p:cNvSpPr/>
          <p:nvPr userDrawn="1"/>
        </p:nvSpPr>
        <p:spPr>
          <a:xfrm rot="10800000">
            <a:off x="0" y="4358637"/>
            <a:ext cx="32918400" cy="18419132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968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6A51F99-BE53-8C56-1DB0-B8D3086BE847}"/>
              </a:ext>
            </a:extLst>
          </p:cNvPr>
          <p:cNvSpPr/>
          <p:nvPr userDrawn="1"/>
        </p:nvSpPr>
        <p:spPr>
          <a:xfrm>
            <a:off x="0" y="0"/>
            <a:ext cx="32918400" cy="416292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74" dirty="0"/>
          </a:p>
        </p:txBody>
      </p:sp>
      <p:pic>
        <p:nvPicPr>
          <p:cNvPr id="10" name="Picture 9" descr="Text&#10;&#10;Description automatically generated with low confidence">
            <a:extLst>
              <a:ext uri="{FF2B5EF4-FFF2-40B4-BE49-F238E27FC236}">
                <a16:creationId xmlns:a16="http://schemas.microsoft.com/office/drawing/2014/main" id="{BC083305-8FC9-E71B-7976-8E3635205C9F}"/>
              </a:ext>
            </a:extLst>
          </p:cNvPr>
          <p:cNvPicPr>
            <a:picLocks noChangeAspect="1"/>
          </p:cNvPicPr>
          <p:nvPr userDrawn="1"/>
        </p:nvPicPr>
        <p:blipFill>
          <a:blip r:embed="rId24"/>
          <a:stretch>
            <a:fillRect/>
          </a:stretch>
        </p:blipFill>
        <p:spPr>
          <a:xfrm>
            <a:off x="26605089" y="952500"/>
            <a:ext cx="536448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464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  <p:sldLayoutId id="2147483769" r:id="rId13"/>
    <p:sldLayoutId id="2147483770" r:id="rId14"/>
    <p:sldLayoutId id="2147483771" r:id="rId15"/>
    <p:sldLayoutId id="2147483772" r:id="rId16"/>
    <p:sldLayoutId id="2147483773" r:id="rId17"/>
    <p:sldLayoutId id="2147483774" r:id="rId18"/>
    <p:sldLayoutId id="2147483776" r:id="rId19"/>
    <p:sldLayoutId id="2147483777" r:id="rId20"/>
    <p:sldLayoutId id="2147483778" r:id="rId21"/>
    <p:sldLayoutId id="2147483779" r:id="rId22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87" userDrawn="1">
          <p15:clr>
            <a:srgbClr val="F26B43"/>
          </p15:clr>
        </p15:guide>
        <p15:guide id="2" pos="557" userDrawn="1">
          <p15:clr>
            <a:srgbClr val="F26B43"/>
          </p15:clr>
        </p15:guide>
        <p15:guide id="3" pos="834" userDrawn="1">
          <p15:clr>
            <a:srgbClr val="F26B43"/>
          </p15:clr>
        </p15:guide>
        <p15:guide id="4" pos="4830" userDrawn="1">
          <p15:clr>
            <a:srgbClr val="F26B43"/>
          </p15:clr>
        </p15:guide>
        <p15:guide id="5" pos="5570" userDrawn="1">
          <p15:clr>
            <a:srgbClr val="F26B43"/>
          </p15:clr>
        </p15:guide>
        <p15:guide id="6" pos="5849" userDrawn="1">
          <p15:clr>
            <a:srgbClr val="F26B43"/>
          </p15:clr>
        </p15:guide>
        <p15:guide id="7" pos="9845" userDrawn="1">
          <p15:clr>
            <a:srgbClr val="F26B43"/>
          </p15:clr>
        </p15:guide>
        <p15:guide id="8" pos="5107" userDrawn="1">
          <p15:clr>
            <a:srgbClr val="F26B43"/>
          </p15:clr>
        </p15:guide>
        <p15:guide id="9" pos="10137" userDrawn="1">
          <p15:clr>
            <a:srgbClr val="F26B43"/>
          </p15:clr>
        </p15:guide>
        <p15:guide id="10" pos="10601" userDrawn="1">
          <p15:clr>
            <a:srgbClr val="F26B43"/>
          </p15:clr>
        </p15:guide>
        <p15:guide id="11" pos="10878" userDrawn="1">
          <p15:clr>
            <a:srgbClr val="F26B43"/>
          </p15:clr>
        </p15:guide>
        <p15:guide id="12" pos="14874" userDrawn="1">
          <p15:clr>
            <a:srgbClr val="F26B43"/>
          </p15:clr>
        </p15:guide>
        <p15:guide id="13" pos="15151" userDrawn="1">
          <p15:clr>
            <a:srgbClr val="F26B43"/>
          </p15:clr>
        </p15:guide>
        <p15:guide id="14" pos="15614" userDrawn="1">
          <p15:clr>
            <a:srgbClr val="F26B43"/>
          </p15:clr>
        </p15:guide>
        <p15:guide id="15" pos="15893" userDrawn="1">
          <p15:clr>
            <a:srgbClr val="F26B43"/>
          </p15:clr>
        </p15:guide>
        <p15:guide id="16" pos="19903" userDrawn="1">
          <p15:clr>
            <a:srgbClr val="F26B43"/>
          </p15:clr>
        </p15:guide>
        <p15:guide id="17" pos="20181" userDrawn="1">
          <p15:clr>
            <a:srgbClr val="F26B43"/>
          </p15:clr>
        </p15:guide>
        <p15:guide id="18" orient="horz" pos="1317" userDrawn="1">
          <p15:clr>
            <a:srgbClr val="F26B43"/>
          </p15:clr>
        </p15:guide>
        <p15:guide id="19" orient="horz" pos="4936" userDrawn="1">
          <p15:clr>
            <a:srgbClr val="F26B43"/>
          </p15:clr>
        </p15:guide>
        <p15:guide id="20" orient="horz" pos="4608" userDrawn="1">
          <p15:clr>
            <a:srgbClr val="F26B43"/>
          </p15:clr>
        </p15:guide>
        <p15:guide id="21" orient="horz" pos="5925" userDrawn="1">
          <p15:clr>
            <a:srgbClr val="F26B43"/>
          </p15:clr>
        </p15:guide>
        <p15:guide id="22" orient="horz" pos="6253" userDrawn="1">
          <p15:clr>
            <a:srgbClr val="F26B43"/>
          </p15:clr>
        </p15:guide>
        <p15:guide id="23" orient="horz" pos="26661" userDrawn="1">
          <p15:clr>
            <a:srgbClr val="F26B43"/>
          </p15:clr>
        </p15:guide>
        <p15:guide id="24" orient="horz" pos="2633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CC44E168-A6BD-048E-3F37-E4989F7C57E7}"/>
              </a:ext>
            </a:extLst>
          </p:cNvPr>
          <p:cNvSpPr/>
          <p:nvPr/>
        </p:nvSpPr>
        <p:spPr>
          <a:xfrm>
            <a:off x="25259902" y="29023049"/>
            <a:ext cx="6705842" cy="5105974"/>
          </a:xfrm>
          <a:prstGeom prst="roundRect">
            <a:avLst>
              <a:gd name="adj" fmla="val 11136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AB4A3A6D-3180-E694-E07F-BCABEB724863}"/>
              </a:ext>
            </a:extLst>
          </p:cNvPr>
          <p:cNvSpPr/>
          <p:nvPr/>
        </p:nvSpPr>
        <p:spPr>
          <a:xfrm>
            <a:off x="25306690" y="34627902"/>
            <a:ext cx="6690652" cy="7428186"/>
          </a:xfrm>
          <a:prstGeom prst="roundRect">
            <a:avLst>
              <a:gd name="adj" fmla="val 10224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29D153-AC3D-2A25-B8A3-2095B6960743}"/>
              </a:ext>
            </a:extLst>
          </p:cNvPr>
          <p:cNvSpPr txBox="1"/>
          <p:nvPr/>
        </p:nvSpPr>
        <p:spPr>
          <a:xfrm>
            <a:off x="25733147" y="30510579"/>
            <a:ext cx="589869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Vitam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et, cum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laboreium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cum, quat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core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volorest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exceatur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antio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eumquatendit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landignam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escidit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reruptiaero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velis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pe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aliquas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sequidisit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omnient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hit lam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eicias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modio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nisin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FF4EB1C-6529-0E29-9A9B-94E3720D9A70}"/>
              </a:ext>
            </a:extLst>
          </p:cNvPr>
          <p:cNvSpPr/>
          <p:nvPr/>
        </p:nvSpPr>
        <p:spPr>
          <a:xfrm>
            <a:off x="805899" y="6724269"/>
            <a:ext cx="6705842" cy="24832562"/>
          </a:xfrm>
          <a:prstGeom prst="roundRect">
            <a:avLst>
              <a:gd name="adj" fmla="val 6117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BAF88A-A1EC-BB67-EF67-176B329FCA49}"/>
              </a:ext>
            </a:extLst>
          </p:cNvPr>
          <p:cNvSpPr txBox="1"/>
          <p:nvPr/>
        </p:nvSpPr>
        <p:spPr>
          <a:xfrm>
            <a:off x="1295377" y="7242350"/>
            <a:ext cx="8357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D097FDA4-573B-26AC-39FB-2B0460FCC6B2}"/>
              </a:ext>
            </a:extLst>
          </p:cNvPr>
          <p:cNvSpPr/>
          <p:nvPr/>
        </p:nvSpPr>
        <p:spPr>
          <a:xfrm>
            <a:off x="800763" y="32186782"/>
            <a:ext cx="6705843" cy="9742306"/>
          </a:xfrm>
          <a:prstGeom prst="roundRect">
            <a:avLst>
              <a:gd name="adj" fmla="val 10857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3B8903-ED46-9FC4-C2FE-6B149DF1F5B6}"/>
              </a:ext>
            </a:extLst>
          </p:cNvPr>
          <p:cNvSpPr txBox="1"/>
          <p:nvPr/>
        </p:nvSpPr>
        <p:spPr>
          <a:xfrm>
            <a:off x="1337363" y="32510390"/>
            <a:ext cx="8357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Research Goal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8E7E5DC-D226-9DE1-B0AF-8D4525C463E1}"/>
              </a:ext>
            </a:extLst>
          </p:cNvPr>
          <p:cNvSpPr/>
          <p:nvPr/>
        </p:nvSpPr>
        <p:spPr>
          <a:xfrm>
            <a:off x="8044669" y="6694493"/>
            <a:ext cx="16696913" cy="5945189"/>
          </a:xfrm>
          <a:prstGeom prst="roundRect">
            <a:avLst>
              <a:gd name="adj" fmla="val 10006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8E248F-8453-48C7-CA2E-C2B394444A5B}"/>
              </a:ext>
            </a:extLst>
          </p:cNvPr>
          <p:cNvSpPr txBox="1"/>
          <p:nvPr/>
        </p:nvSpPr>
        <p:spPr>
          <a:xfrm>
            <a:off x="8759605" y="7267750"/>
            <a:ext cx="82586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B696374E-835D-73C8-ABF8-1F76C54DE042}"/>
              </a:ext>
            </a:extLst>
          </p:cNvPr>
          <p:cNvSpPr/>
          <p:nvPr/>
        </p:nvSpPr>
        <p:spPr>
          <a:xfrm>
            <a:off x="8169765" y="13300448"/>
            <a:ext cx="16559735" cy="15184975"/>
          </a:xfrm>
          <a:prstGeom prst="roundRect">
            <a:avLst>
              <a:gd name="adj" fmla="val 5912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6C494ED-84E0-A94B-DAD8-5FE839169857}"/>
              </a:ext>
            </a:extLst>
          </p:cNvPr>
          <p:cNvSpPr txBox="1"/>
          <p:nvPr/>
        </p:nvSpPr>
        <p:spPr>
          <a:xfrm>
            <a:off x="8852566" y="13878606"/>
            <a:ext cx="6972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F25BFC6-8CAD-0216-E8A2-B01095D4469F}"/>
              </a:ext>
            </a:extLst>
          </p:cNvPr>
          <p:cNvSpPr txBox="1"/>
          <p:nvPr/>
        </p:nvSpPr>
        <p:spPr>
          <a:xfrm>
            <a:off x="25733147" y="29538131"/>
            <a:ext cx="80353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D0B4B65-48C2-E4D9-C701-A1FE80BC2346}"/>
              </a:ext>
            </a:extLst>
          </p:cNvPr>
          <p:cNvSpPr txBox="1"/>
          <p:nvPr/>
        </p:nvSpPr>
        <p:spPr>
          <a:xfrm>
            <a:off x="1302759" y="8338421"/>
            <a:ext cx="5735265" cy="969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Imintem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debitis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itius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nus id quat animus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platust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perovitasped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ipsus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serio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natis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simperiae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ulparis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magnieniam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to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intotatur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into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temperi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aturerum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identio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nsectatem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Itiatur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vendus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quodis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reria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volupienis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posto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debit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experumet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molorrum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volorioraes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alit,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plitati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onemporro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entorio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rumendi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simenimus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mossimus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optae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sitiandi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arum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ipicien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debisimus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doluptatius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verepe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sectis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incto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delectet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eaque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simusda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ndanimus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sin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rem id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maximillut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enduci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idunt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corecta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Imintem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debitis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itius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nus id quat animus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platust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perovitasped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ipsus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serio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natis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simperiae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ulparis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magnieniam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to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intotatur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D6763CE-26C0-8460-9BDA-CDFCC7091BFF}"/>
              </a:ext>
            </a:extLst>
          </p:cNvPr>
          <p:cNvSpPr txBox="1"/>
          <p:nvPr/>
        </p:nvSpPr>
        <p:spPr>
          <a:xfrm>
            <a:off x="1297625" y="33512575"/>
            <a:ext cx="57403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Ugiatempore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evenis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earchitiam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tempe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susdam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asimin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quissequam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ipsunt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Ditat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Dem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nonem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harcium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rescias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eos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electus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eicienet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busamus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Ugiatempore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evenis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earchitiam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tempe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A41E382-CDD9-8561-F77C-619A13616E55}"/>
              </a:ext>
            </a:extLst>
          </p:cNvPr>
          <p:cNvSpPr txBox="1"/>
          <p:nvPr/>
        </p:nvSpPr>
        <p:spPr>
          <a:xfrm>
            <a:off x="8852566" y="15018577"/>
            <a:ext cx="1522579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Ga.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Ga.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600D277-2CD0-6C49-8188-87EC6FF96BAA}"/>
              </a:ext>
            </a:extLst>
          </p:cNvPr>
          <p:cNvSpPr/>
          <p:nvPr/>
        </p:nvSpPr>
        <p:spPr>
          <a:xfrm>
            <a:off x="1302759" y="19446019"/>
            <a:ext cx="5735266" cy="549557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7987DA8-0ECF-EA69-6521-A2030DEC90E8}"/>
              </a:ext>
            </a:extLst>
          </p:cNvPr>
          <p:cNvSpPr/>
          <p:nvPr/>
        </p:nvSpPr>
        <p:spPr>
          <a:xfrm>
            <a:off x="8759606" y="8363824"/>
            <a:ext cx="15318758" cy="366844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2868627-FF43-90B8-6D9D-36B81DA03362}"/>
              </a:ext>
            </a:extLst>
          </p:cNvPr>
          <p:cNvSpPr txBox="1"/>
          <p:nvPr/>
        </p:nvSpPr>
        <p:spPr>
          <a:xfrm>
            <a:off x="800763" y="1034335"/>
            <a:ext cx="2347515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Quibus</a:t>
            </a:r>
            <a:r>
              <a:rPr lang="en-US" sz="7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simust</a:t>
            </a:r>
            <a:r>
              <a:rPr lang="en-US" sz="7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alignamus</a:t>
            </a:r>
            <a:r>
              <a:rPr lang="en-US" sz="7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7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et, </a:t>
            </a:r>
            <a:r>
              <a:rPr lang="en-US" sz="7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nobitasitat</a:t>
            </a:r>
            <a:r>
              <a:rPr lang="en-US" sz="7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voles </a:t>
            </a:r>
            <a:r>
              <a:rPr lang="en-US" sz="7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nonsequi</a:t>
            </a:r>
            <a:r>
              <a:rPr lang="en-US" sz="7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7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recercia</a:t>
            </a:r>
            <a:r>
              <a:rPr lang="en-US" sz="7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nemporem</a:t>
            </a:r>
            <a:r>
              <a:rPr lang="en-US" sz="7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endParaRPr lang="en-US" sz="7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B176C49-9D74-78AA-DAED-47691298CA50}"/>
              </a:ext>
            </a:extLst>
          </p:cNvPr>
          <p:cNvSpPr txBox="1"/>
          <p:nvPr/>
        </p:nvSpPr>
        <p:spPr>
          <a:xfrm>
            <a:off x="800763" y="4833804"/>
            <a:ext cx="26555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[AUTHORS LINE]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[DEPT./SCHOOL LINE] Department of Chemistry, College of Liberal Arts &amp; Sciences, Northern Illinois University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9B82B7F9-295F-5A88-83F6-1FBE8785EF0F}"/>
              </a:ext>
            </a:extLst>
          </p:cNvPr>
          <p:cNvSpPr/>
          <p:nvPr/>
        </p:nvSpPr>
        <p:spPr>
          <a:xfrm>
            <a:off x="1302759" y="25389619"/>
            <a:ext cx="5735266" cy="549557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161C9407-757F-F05C-2F54-609EDED67CAC}"/>
              </a:ext>
            </a:extLst>
          </p:cNvPr>
          <p:cNvSpPr/>
          <p:nvPr/>
        </p:nvSpPr>
        <p:spPr>
          <a:xfrm>
            <a:off x="25291499" y="6724269"/>
            <a:ext cx="6705842" cy="21761154"/>
          </a:xfrm>
          <a:prstGeom prst="roundRect">
            <a:avLst>
              <a:gd name="adj" fmla="val 6117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36C5A5B-0E73-B7AA-1661-8AFF46FA2FBF}"/>
              </a:ext>
            </a:extLst>
          </p:cNvPr>
          <p:cNvSpPr/>
          <p:nvPr/>
        </p:nvSpPr>
        <p:spPr>
          <a:xfrm>
            <a:off x="8793770" y="18006939"/>
            <a:ext cx="7411430" cy="69600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436C4D06-6BD8-FF68-7713-EE4600BD7AA0}"/>
              </a:ext>
            </a:extLst>
          </p:cNvPr>
          <p:cNvSpPr txBox="1"/>
          <p:nvPr/>
        </p:nvSpPr>
        <p:spPr>
          <a:xfrm>
            <a:off x="8678088" y="25531315"/>
            <a:ext cx="1542331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Ga.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Ga.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3C750EA4-7A38-AAA6-CC93-1145DFE7F440}"/>
              </a:ext>
            </a:extLst>
          </p:cNvPr>
          <p:cNvSpPr/>
          <p:nvPr/>
        </p:nvSpPr>
        <p:spPr>
          <a:xfrm>
            <a:off x="16769370" y="18006939"/>
            <a:ext cx="7411430" cy="69600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30F20ED7-886D-DA52-8432-D21F62BF84C9}"/>
              </a:ext>
            </a:extLst>
          </p:cNvPr>
          <p:cNvSpPr/>
          <p:nvPr/>
        </p:nvSpPr>
        <p:spPr>
          <a:xfrm>
            <a:off x="8169765" y="29023049"/>
            <a:ext cx="16559735" cy="13033040"/>
          </a:xfrm>
          <a:prstGeom prst="roundRect">
            <a:avLst>
              <a:gd name="adj" fmla="val 5912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44247993-6505-06F2-1026-81FD9E0969F7}"/>
              </a:ext>
            </a:extLst>
          </p:cNvPr>
          <p:cNvSpPr txBox="1"/>
          <p:nvPr/>
        </p:nvSpPr>
        <p:spPr>
          <a:xfrm>
            <a:off x="8852566" y="29474929"/>
            <a:ext cx="83573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BF813D7A-6A00-0E5F-E5C6-99B0347C0B7A}"/>
              </a:ext>
            </a:extLst>
          </p:cNvPr>
          <p:cNvSpPr txBox="1"/>
          <p:nvPr/>
        </p:nvSpPr>
        <p:spPr>
          <a:xfrm>
            <a:off x="8852566" y="30461777"/>
            <a:ext cx="1522579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Ga.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Ga.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Ga.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496B1F14-8E78-78C3-702A-66737282A952}"/>
              </a:ext>
            </a:extLst>
          </p:cNvPr>
          <p:cNvSpPr/>
          <p:nvPr/>
        </p:nvSpPr>
        <p:spPr>
          <a:xfrm>
            <a:off x="8793770" y="34345222"/>
            <a:ext cx="7411430" cy="69600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9E174006-E9EA-4FEC-3FE5-BBB86AF9794E}"/>
              </a:ext>
            </a:extLst>
          </p:cNvPr>
          <p:cNvSpPr/>
          <p:nvPr/>
        </p:nvSpPr>
        <p:spPr>
          <a:xfrm>
            <a:off x="16718570" y="34345222"/>
            <a:ext cx="7411430" cy="69600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185C9F0-E558-136A-47BC-6660480BB73B}"/>
              </a:ext>
            </a:extLst>
          </p:cNvPr>
          <p:cNvSpPr txBox="1"/>
          <p:nvPr/>
        </p:nvSpPr>
        <p:spPr>
          <a:xfrm>
            <a:off x="25809347" y="7225265"/>
            <a:ext cx="80353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48839002-38A5-55BD-312A-8F140B6D37DD}"/>
              </a:ext>
            </a:extLst>
          </p:cNvPr>
          <p:cNvSpPr/>
          <p:nvPr/>
        </p:nvSpPr>
        <p:spPr>
          <a:xfrm>
            <a:off x="25809347" y="8338423"/>
            <a:ext cx="5591394" cy="758744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653705DF-002F-BF86-C7F0-4DF7780B90E5}"/>
              </a:ext>
            </a:extLst>
          </p:cNvPr>
          <p:cNvSpPr txBox="1"/>
          <p:nvPr/>
        </p:nvSpPr>
        <p:spPr>
          <a:xfrm>
            <a:off x="25809347" y="16424742"/>
            <a:ext cx="5655928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Ga.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Ga.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F06F5A-032B-7077-C99E-B50A4027D00E}"/>
              </a:ext>
            </a:extLst>
          </p:cNvPr>
          <p:cNvSpPr txBox="1"/>
          <p:nvPr/>
        </p:nvSpPr>
        <p:spPr>
          <a:xfrm>
            <a:off x="25772163" y="34921330"/>
            <a:ext cx="8357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2663B8-F351-FB70-C641-2F51980EE3A1}"/>
              </a:ext>
            </a:extLst>
          </p:cNvPr>
          <p:cNvSpPr txBox="1"/>
          <p:nvPr/>
        </p:nvSpPr>
        <p:spPr>
          <a:xfrm>
            <a:off x="25732425" y="35923515"/>
            <a:ext cx="57403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Ugiatempore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evenis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earchitiam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tempe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susdam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asimin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quissequam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ipsunt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Ditat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Dem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nonem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harcium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rescias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eos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electus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eicienet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busamus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Ugiatempore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evenis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earchitiam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tempe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897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19297</TotalTime>
  <Words>876</Words>
  <Application>Microsoft Macintosh PowerPoint</Application>
  <PresentationFormat>Custom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Luecke, Jenna C</dc:creator>
  <cp:lastModifiedBy>Crispin Prebys</cp:lastModifiedBy>
  <cp:revision>98</cp:revision>
  <cp:lastPrinted>2018-10-04T13:58:04Z</cp:lastPrinted>
  <dcterms:created xsi:type="dcterms:W3CDTF">2018-05-04T16:01:53Z</dcterms:created>
  <dcterms:modified xsi:type="dcterms:W3CDTF">2023-02-15T18:42:12Z</dcterms:modified>
</cp:coreProperties>
</file>